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3"/>
  </p:notesMasterIdLst>
  <p:handoutMasterIdLst>
    <p:handoutMasterId r:id="rId54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51" r:id="rId21"/>
    <p:sldId id="284" r:id="rId22"/>
    <p:sldId id="285" r:id="rId23"/>
    <p:sldId id="286" r:id="rId24"/>
    <p:sldId id="348" r:id="rId25"/>
    <p:sldId id="354" r:id="rId26"/>
    <p:sldId id="355" r:id="rId27"/>
    <p:sldId id="358" r:id="rId28"/>
    <p:sldId id="359" r:id="rId29"/>
    <p:sldId id="314" r:id="rId30"/>
    <p:sldId id="325" r:id="rId31"/>
    <p:sldId id="318" r:id="rId32"/>
    <p:sldId id="330" r:id="rId33"/>
    <p:sldId id="321" r:id="rId34"/>
    <p:sldId id="316" r:id="rId35"/>
    <p:sldId id="338" r:id="rId36"/>
    <p:sldId id="339" r:id="rId37"/>
    <p:sldId id="352" r:id="rId38"/>
    <p:sldId id="353" r:id="rId39"/>
    <p:sldId id="340" r:id="rId40"/>
    <p:sldId id="323" r:id="rId41"/>
    <p:sldId id="336" r:id="rId42"/>
    <p:sldId id="271" r:id="rId43"/>
    <p:sldId id="288" r:id="rId44"/>
    <p:sldId id="349" r:id="rId45"/>
    <p:sldId id="335" r:id="rId46"/>
    <p:sldId id="289" r:id="rId47"/>
    <p:sldId id="294" r:id="rId48"/>
    <p:sldId id="298" r:id="rId49"/>
    <p:sldId id="299" r:id="rId50"/>
    <p:sldId id="327" r:id="rId51"/>
    <p:sldId id="329" r:id="rId52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FFFFFF"/>
    <a:srgbClr val="BAC5E8"/>
    <a:srgbClr val="DDEACE"/>
    <a:srgbClr val="E6D2DE"/>
    <a:srgbClr val="B4EEC3"/>
    <a:srgbClr val="EAD6B8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 autoAdjust="0"/>
    <p:restoredTop sz="95246" autoAdjust="0"/>
  </p:normalViewPr>
  <p:slideViewPr>
    <p:cSldViewPr snapToObjects="1">
      <p:cViewPr>
        <p:scale>
          <a:sx n="150" d="100"/>
          <a:sy n="150" d="100"/>
        </p:scale>
        <p:origin x="462" y="28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heme" Target="theme/theme1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skim over the application</a:t>
            </a:r>
            <a:r>
              <a:rPr lang="en-US" baseline="0" dirty="0" smtClean="0"/>
              <a:t>s quickly with the desired properties. E.g., e-voting and crypto currency wallets require both integrity and confidentiality. Smart home, medical devices and industrial control systems requires integrity.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the trusted path. Local and remote versions. End points are trusted entities. For local trusted path, we need a trusted endpoint, a trusted software or a TEE enclave can serve the purpose. However for the remote trusted path, this is not require. However, in literature, usage of hypervisor, TEE is common as a trusted anchor on the local host while constructing trusted path to a remote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Absence of the support for the mouse pointer may seem like a functional limitation</a:t>
            </a:r>
            <a:r>
              <a:rPr lang="en-US" baseline="0" dirty="0" smtClean="0"/>
              <a:t> but in creates security problem. .. &lt;&lt;Explain the early form submission attack briefly&gt;&gt;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2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8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54.jpg"/><Relationship Id="rId4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438400"/>
            <a:ext cx="11537950" cy="17859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159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651975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565725"/>
            <a:chOff x="5378789" y="4562335"/>
            <a:chExt cx="1400629" cy="156572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727950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2579126" y="4594063"/>
            <a:ext cx="1314080" cy="122890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363010" y="5112402"/>
            <a:ext cx="533701" cy="5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913019" y="1168034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88" y="4459275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endCxn id="3074" idx="1"/>
          </p:cNvCxnSpPr>
          <p:nvPr/>
        </p:nvCxnSpPr>
        <p:spPr>
          <a:xfrm rot="5400000" flipH="1" flipV="1">
            <a:off x="6981617" y="965387"/>
            <a:ext cx="914366" cy="2948437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Input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785" y="1624464"/>
            <a:ext cx="1524000" cy="1524000"/>
            <a:chOff x="606719" y="2819400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1471948" y="3370095"/>
              <a:ext cx="469016" cy="43861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63" y="3298401"/>
              <a:ext cx="482693" cy="482693"/>
            </a:xfrm>
            <a:prstGeom prst="rect">
              <a:avLst/>
            </a:prstGeom>
          </p:spPr>
        </p:pic>
      </p:grp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3413392" y="5123706"/>
            <a:ext cx="454437" cy="454437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359971" y="4837807"/>
            <a:ext cx="2655556" cy="1026233"/>
            <a:chOff x="8028403" y="4522648"/>
            <a:chExt cx="2608016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608016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8495114" y="1584653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78" y="5033088"/>
            <a:ext cx="1143000" cy="1143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973874" y="2034251"/>
            <a:ext cx="2609805" cy="25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340153" y="1886978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619834" y="1823610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0519" y="2715537"/>
            <a:ext cx="1615914" cy="610914"/>
            <a:chOff x="4740211" y="5688707"/>
            <a:chExt cx="1615914" cy="610914"/>
          </a:xfrm>
        </p:grpSpPr>
        <p:sp>
          <p:nvSpPr>
            <p:cNvPr id="53" name="Rounded Rectangle 52"/>
            <p:cNvSpPr/>
            <p:nvPr/>
          </p:nvSpPr>
          <p:spPr>
            <a:xfrm>
              <a:off x="4740211" y="568870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4811104" y="5761969"/>
              <a:ext cx="666168" cy="47104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5719536" y="5768253"/>
              <a:ext cx="579243" cy="464756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2656007" y="2555689"/>
            <a:ext cx="1283492" cy="93060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2187397" y="2786785"/>
            <a:ext cx="454437" cy="4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65" grpId="0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marL="361950" lvl="1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57092" y="3276599"/>
            <a:ext cx="10028558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588" y="3276599"/>
            <a:ext cx="761207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8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9619" y="35814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1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95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736099" y="2929121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87238" cy="42672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648200"/>
            <a:ext cx="12187238" cy="2209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98218" y="4267200"/>
            <a:ext cx="7387431" cy="381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588" y="4267200"/>
            <a:ext cx="761207" cy="381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9619" y="4255640"/>
            <a:ext cx="403701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09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54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95" y="2579054"/>
            <a:ext cx="5453359" cy="29073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759619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37700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4489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3015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7892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314343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357728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808290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9619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37154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41377" y="4492720"/>
            <a:ext cx="5434778" cy="9597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67897" y="55727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85350" y="598145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3850" y="123055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Relay to the host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08290" y="123055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Overlay generator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10477" y="169760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</a:t>
            </a:r>
            <a:r>
              <a:rPr lang="en-US" dirty="0" err="1" smtClean="0">
                <a:solidFill>
                  <a:srgbClr val="FF0000"/>
                </a:solidFill>
              </a:rPr>
              <a:t>hdmi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10477" y="220972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10477" y="26403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relay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1" grpId="0" animBg="1"/>
      <p:bldP spid="21" grpId="1" animBg="1"/>
      <p:bldP spid="24" grpId="0" animBg="1"/>
      <p:bldP spid="24" grpId="1" animBg="1"/>
      <p:bldP spid="26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9266" b="-1"/>
          <a:stretch/>
        </p:blipFill>
        <p:spPr>
          <a:xfrm>
            <a:off x="1449388" y="2819400"/>
            <a:ext cx="7696200" cy="9434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161"/>
          <a:stretch/>
        </p:blipFill>
        <p:spPr>
          <a:xfrm>
            <a:off x="1445417" y="1447800"/>
            <a:ext cx="7696202" cy="136280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4" y="4403726"/>
            <a:ext cx="27432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98" y="4403726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19" y="4615648"/>
            <a:ext cx="570223" cy="950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81" y="4375152"/>
            <a:ext cx="1905000" cy="190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4503" y="3427193"/>
            <a:ext cx="42634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0219" y="1702901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82" y="4147888"/>
            <a:ext cx="1565912" cy="156591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389019" y="1702901"/>
            <a:ext cx="3439915" cy="2129906"/>
            <a:chOff x="0" y="-100501"/>
            <a:chExt cx="3439915" cy="2129906"/>
          </a:xfrm>
        </p:grpSpPr>
        <p:sp>
          <p:nvSpPr>
            <p:cNvPr id="25" name="Rounded Rectangle 24"/>
            <p:cNvSpPr/>
            <p:nvPr/>
          </p:nvSpPr>
          <p:spPr>
            <a:xfrm>
              <a:off x="0" y="96520"/>
              <a:ext cx="3439915" cy="1932885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1643" y="1432694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77976" y="141980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431" y="329580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431" y="881137"/>
              <a:ext cx="80342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9" y="-10050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41478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7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 mode ……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805891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3533</TotalTime>
  <Words>1453</Words>
  <Application>Microsoft Office PowerPoint</Application>
  <PresentationFormat>Custom</PresentationFormat>
  <Paragraphs>495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ProtectIOn</vt:lpstr>
      <vt:lpstr>IO Integrity – Overlay Generation</vt:lpstr>
      <vt:lpstr>IO Integrity – Overlay Generation</vt:lpstr>
      <vt:lpstr>IO Integrity – Input</vt:lpstr>
      <vt:lpstr>Approach Overview</vt:lpstr>
      <vt:lpstr>Overlay Generation:Specification</vt:lpstr>
      <vt:lpstr>Overlay Generation</vt:lpstr>
      <vt:lpstr>Overlay Generation</vt:lpstr>
      <vt:lpstr>Overlay Generation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Other Trusted Path Solutions</vt:lpstr>
      <vt:lpstr>Solution 3: Overlay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268</cp:revision>
  <cp:lastPrinted>2013-06-08T11:22:51Z</cp:lastPrinted>
  <dcterms:created xsi:type="dcterms:W3CDTF">2019-12-03T10:53:56Z</dcterms:created>
  <dcterms:modified xsi:type="dcterms:W3CDTF">2020-02-20T12:14:23Z</dcterms:modified>
</cp:coreProperties>
</file>